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73" r:id="rId3"/>
    <p:sldId id="311" r:id="rId4"/>
    <p:sldId id="284" r:id="rId5"/>
    <p:sldId id="285" r:id="rId6"/>
    <p:sldId id="286" r:id="rId7"/>
    <p:sldId id="315" r:id="rId8"/>
  </p:sldIdLst>
  <p:sldSz cx="9144000" cy="6858000" type="screen4x3"/>
  <p:notesSz cx="6858000" cy="9144000"/>
  <p:photoAlbum layout="4pic" frame="frameStyle2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A918-95AD-4E31-9188-D668C0B00AF8}" type="datetimeFigureOut">
              <a:rPr lang="en-GB" smtClean="0"/>
              <a:t>22/07/2017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E3D0E7-B886-4496-9CEC-66D8304C2112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A918-95AD-4E31-9188-D668C0B00AF8}" type="datetimeFigureOut">
              <a:rPr lang="en-GB" smtClean="0"/>
              <a:t>22/07/2017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D0E7-B886-4496-9CEC-66D8304C21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A918-95AD-4E31-9188-D668C0B00AF8}" type="datetimeFigureOut">
              <a:rPr lang="en-GB" smtClean="0"/>
              <a:t>22/07/2017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D0E7-B886-4496-9CEC-66D8304C21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CDA918-95AD-4E31-9188-D668C0B00AF8}" type="datetimeFigureOut">
              <a:rPr lang="en-GB" smtClean="0"/>
              <a:t>22/07/2017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1E3D0E7-B886-4496-9CEC-66D8304C2112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A918-95AD-4E31-9188-D668C0B00AF8}" type="datetimeFigureOut">
              <a:rPr lang="en-GB" smtClean="0"/>
              <a:t>22/07/2017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D0E7-B886-4496-9CEC-66D8304C211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A918-95AD-4E31-9188-D668C0B00AF8}" type="datetimeFigureOut">
              <a:rPr lang="en-GB" smtClean="0"/>
              <a:t>22/07/2017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D0E7-B886-4496-9CEC-66D8304C211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D0E7-B886-4496-9CEC-66D8304C211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A918-95AD-4E31-9188-D668C0B00AF8}" type="datetimeFigureOut">
              <a:rPr lang="en-GB" smtClean="0"/>
              <a:t>22/07/2017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A918-95AD-4E31-9188-D668C0B00AF8}" type="datetimeFigureOut">
              <a:rPr lang="en-GB" smtClean="0"/>
              <a:t>22/07/2017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D0E7-B886-4496-9CEC-66D8304C211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A918-95AD-4E31-9188-D668C0B00AF8}" type="datetimeFigureOut">
              <a:rPr lang="en-GB" smtClean="0"/>
              <a:t>22/07/2017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D0E7-B886-4496-9CEC-66D8304C21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CDA918-95AD-4E31-9188-D668C0B00AF8}" type="datetimeFigureOut">
              <a:rPr lang="en-GB" smtClean="0"/>
              <a:t>22/07/2017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E3D0E7-B886-4496-9CEC-66D8304C211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A918-95AD-4E31-9188-D668C0B00AF8}" type="datetimeFigureOut">
              <a:rPr lang="en-GB" smtClean="0"/>
              <a:t>22/07/2017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E3D0E7-B886-4496-9CEC-66D8304C211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CDA918-95AD-4E31-9188-D668C0B00AF8}" type="datetimeFigureOut">
              <a:rPr lang="en-GB" smtClean="0"/>
              <a:t>22/07/2017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1E3D0E7-B886-4496-9CEC-66D8304C211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56" y="304800"/>
            <a:ext cx="8267700" cy="62007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1084170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0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1331"/>
            <a:ext cx="8231692" cy="6173769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1544687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54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7823200" cy="5867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3502730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98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Picture 2" descr="IMG_1988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Picture 3" descr="IMG_1989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5" name="Picture 4" descr="IMG_2020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594426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7744">
            <a:off x="485395" y="837770"/>
            <a:ext cx="4876800" cy="36576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Picture 2" descr="IMG_2022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9890">
            <a:off x="4053180" y="2671061"/>
            <a:ext cx="4290551" cy="3217913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619060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4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2000" y="304800"/>
            <a:ext cx="7866984" cy="590024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9073454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56" y="292167"/>
            <a:ext cx="8322644" cy="6213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1378" y="54864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Impact" panose="020B0806030902050204" pitchFamily="34" charset="0"/>
              </a:rPr>
              <a:t>We will miss you all !</a:t>
            </a:r>
            <a:endParaRPr lang="en-GB" sz="4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76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230</TotalTime>
  <Words>6</Words>
  <Application>Microsoft Office PowerPoint</Application>
  <PresentationFormat>On-screen Show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Vole</dc:creator>
  <cp:lastModifiedBy>Diane</cp:lastModifiedBy>
  <cp:revision>30</cp:revision>
  <dcterms:created xsi:type="dcterms:W3CDTF">2017-07-11T16:24:03Z</dcterms:created>
  <dcterms:modified xsi:type="dcterms:W3CDTF">2017-07-22T10:40:04Z</dcterms:modified>
</cp:coreProperties>
</file>