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1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56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4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8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0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3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78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0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5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3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ADFF2-2E35-42ED-9F11-FE4F28560F83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E332-1E1B-451B-B3E2-C3CC65BCC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7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372052" y="188640"/>
            <a:ext cx="4399831" cy="102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48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/>
                </a:solidFill>
                <a:effectLst/>
                <a:latin typeface="Tempus Sans ITC" panose="04020404030D07020202" pitchFamily="82" charset="0"/>
                <a:ea typeface="Calibri"/>
                <a:cs typeface="Times New Roman"/>
              </a:rPr>
              <a:t>Friend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48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/>
                </a:solidFill>
                <a:effectLst/>
                <a:latin typeface="Tempus Sans ITC" panose="04020404030D07020202" pitchFamily="82" charset="0"/>
                <a:ea typeface="Calibri"/>
                <a:cs typeface="Times New Roman"/>
              </a:rPr>
              <a:t>or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4800" b="1" dirty="0" smtClean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bg2"/>
                </a:solidFill>
                <a:effectLst/>
                <a:latin typeface="Tempus Sans ITC" panose="04020404030D07020202" pitchFamily="82" charset="0"/>
                <a:ea typeface="Calibri"/>
                <a:cs typeface="Times New Roman"/>
              </a:rPr>
              <a:t>Foe?</a:t>
            </a:r>
            <a:endParaRPr lang="en-GB" sz="4800" dirty="0">
              <a:solidFill>
                <a:schemeClr val="bg2"/>
              </a:solidFill>
              <a:effectLst/>
              <a:latin typeface="Tempus Sans ITC" panose="04020404030D07020202" pitchFamily="82" charset="0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71771"/>
            <a:ext cx="3024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From Stone Age to Iron Age – could you survive?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Was Stone Age man simply a hunter and gatherer, concerned only with survival?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How different was life in the Stone Age when man started to farm?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What can we learn about life in the Stone Age from a study of </a:t>
            </a:r>
            <a:r>
              <a:rPr lang="en-GB" sz="1200" dirty="0" err="1" smtClean="0"/>
              <a:t>Skara</a:t>
            </a:r>
            <a:r>
              <a:rPr lang="en-GB" sz="1200" dirty="0" smtClean="0"/>
              <a:t> Brae?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Why is it so difficult to work out why Stonehenge was built?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How much did life really change during the Iron Age and how can we possibly know?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Can we solve the mystery of the 52 skeletons of Maiden Castle?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06612" y="2852936"/>
            <a:ext cx="30243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Animals Including Humans.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What things are moved around inside our bodies?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What is a circulatory system for?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What does the heart do?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How are exercise and  pulse rates linked?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How can we keep ourselves healthy?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What is the impact of drugs and alcohol on the body?</a:t>
            </a:r>
          </a:p>
          <a:p>
            <a:r>
              <a:rPr lang="en-GB" sz="1200" dirty="0" smtClean="0"/>
              <a:t>Human reproduction and 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How does the human life cycle compare to other animals</a:t>
            </a:r>
          </a:p>
          <a:p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23" y="5148447"/>
            <a:ext cx="28802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Design and Technology. </a:t>
            </a:r>
            <a:endParaRPr lang="en-GB" sz="1200" dirty="0"/>
          </a:p>
          <a:p>
            <a:r>
              <a:rPr lang="en-GB" sz="1200" dirty="0" smtClean="0"/>
              <a:t>Seasonal Cooking Stone Age Style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What does seasonality mean?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Where and how is food reared, caught and processed?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What is a healthy diet?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Can I design, make and evaluate a seasonal meal?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7" y="2013800"/>
            <a:ext cx="2783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Art and Design – Textiles</a:t>
            </a:r>
          </a:p>
          <a:p>
            <a:r>
              <a:rPr lang="en-GB" sz="1200" dirty="0" smtClean="0"/>
              <a:t>Design and make a cushion cover</a:t>
            </a:r>
          </a:p>
          <a:p>
            <a:endParaRPr lang="en-GB" sz="1200" dirty="0" smtClean="0"/>
          </a:p>
          <a:p>
            <a:r>
              <a:rPr lang="en-GB" sz="1200" dirty="0" smtClean="0"/>
              <a:t>Music linked to our School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Listening, composing and performing music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84167" y="3212976"/>
            <a:ext cx="29275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For Christians, what kind of  King is Jesus?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How does faith help people when life gets hard?</a:t>
            </a:r>
          </a:p>
          <a:p>
            <a:endParaRPr lang="en-GB" sz="1200" dirty="0"/>
          </a:p>
          <a:p>
            <a:r>
              <a:rPr lang="en-GB" sz="1200" dirty="0"/>
              <a:t>PSHE linked to British Values</a:t>
            </a:r>
          </a:p>
          <a:p>
            <a:r>
              <a:rPr lang="en-GB" sz="1200" dirty="0"/>
              <a:t>Relationships and Sex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Physical 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Emotional changes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Human Life Cycle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Birth and </a:t>
            </a:r>
            <a:r>
              <a:rPr lang="en-GB" sz="1200" dirty="0" smtClean="0"/>
              <a:t>Babies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120171" y="188640"/>
            <a:ext cx="2855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Mathematics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Geometry  - properties of shapes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Problem Solving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Mathematical investigations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r>
              <a:rPr lang="en-GB" sz="1200" dirty="0"/>
              <a:t>Computing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Internet </a:t>
            </a:r>
            <a:r>
              <a:rPr lang="en-GB" sz="1200" dirty="0" smtClean="0"/>
              <a:t>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Create a film trailer for Wolf Brother</a:t>
            </a:r>
            <a:endParaRPr lang="en-GB" sz="1200" dirty="0"/>
          </a:p>
        </p:txBody>
      </p:sp>
      <p:sp>
        <p:nvSpPr>
          <p:cNvPr id="10" name="Rectangle 9"/>
          <p:cNvSpPr/>
          <p:nvPr/>
        </p:nvSpPr>
        <p:spPr>
          <a:xfrm>
            <a:off x="306612" y="5148447"/>
            <a:ext cx="29673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Writing across a range of genres, including: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Narrative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Newspaper reports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Diary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entry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Poetry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Non-chronological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reports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Persuasive Writing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Letter Writing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5376" y="6204297"/>
            <a:ext cx="2855544" cy="461665"/>
          </a:xfrm>
          <a:prstGeom prst="rect">
            <a:avLst/>
          </a:prstGeom>
          <a:noFill/>
          <a:ln w="28575">
            <a:solidFill>
              <a:srgbClr val="531E1D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Our Class Reader</a:t>
            </a:r>
            <a:r>
              <a:rPr lang="en-GB" sz="1200" smtClean="0"/>
              <a:t>: </a:t>
            </a:r>
            <a:endParaRPr lang="en-GB" sz="1200" smtClean="0"/>
          </a:p>
          <a:p>
            <a:r>
              <a:rPr lang="en-GB" sz="1200" smtClean="0"/>
              <a:t>Wolf </a:t>
            </a:r>
            <a:r>
              <a:rPr lang="en-GB" sz="1200" dirty="0" smtClean="0"/>
              <a:t>Brother by Michelle Paver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105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330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</dc:creator>
  <cp:lastModifiedBy>Diane</cp:lastModifiedBy>
  <cp:revision>19</cp:revision>
  <dcterms:created xsi:type="dcterms:W3CDTF">2017-04-07T10:02:40Z</dcterms:created>
  <dcterms:modified xsi:type="dcterms:W3CDTF">2019-04-09T06:48:25Z</dcterms:modified>
</cp:coreProperties>
</file>